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74" r:id="rId12"/>
    <p:sldId id="265" r:id="rId13"/>
    <p:sldId id="273" r:id="rId14"/>
    <p:sldId id="267" r:id="rId15"/>
    <p:sldId id="268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0" autoAdjust="0"/>
    <p:restoredTop sz="94131" autoAdjust="0"/>
  </p:normalViewPr>
  <p:slideViewPr>
    <p:cSldViewPr>
      <p:cViewPr>
        <p:scale>
          <a:sx n="86" d="100"/>
          <a:sy n="86" d="100"/>
        </p:scale>
        <p:origin x="33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3840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52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8041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85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925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49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33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35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49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4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42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657C-928F-41C0-93D2-91B1749ADFFB}" type="datetimeFigureOut">
              <a:rPr lang="nl-NL" smtClean="0"/>
              <a:t>5-3-2024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EDDB-8767-421C-990D-3C06EE7CB8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081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HERINRICHTING KERK OP </a:t>
            </a:r>
            <a:r>
              <a:rPr lang="nl-NL" b="1" dirty="0" err="1"/>
              <a:t>‘T</a:t>
            </a:r>
            <a:r>
              <a:rPr lang="nl-NL" b="1" dirty="0"/>
              <a:t> KIP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ONTWERP </a:t>
            </a:r>
          </a:p>
          <a:p>
            <a:r>
              <a:rPr lang="nl-NL" dirty="0"/>
              <a:t>BRAM VAN DEN HEUVEL</a:t>
            </a:r>
          </a:p>
          <a:p>
            <a:r>
              <a:rPr lang="nl-NL" dirty="0"/>
              <a:t>ARCHITECT </a:t>
            </a:r>
          </a:p>
        </p:txBody>
      </p:sp>
    </p:spTree>
    <p:extLst>
      <p:ext uri="{BB962C8B-B14F-4D97-AF65-F5344CB8AC3E}">
        <p14:creationId xmlns:p14="http://schemas.microsoft.com/office/powerpoint/2010/main" val="280499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C51F658-A6CE-02CF-F6EC-A098F5AA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VERDIEPING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CBC4FD91-F722-A41F-B81F-209C00B5C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2" y="1052736"/>
            <a:ext cx="9455960" cy="56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C54A2F-285B-3603-BA75-7AC141D4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SLAAPKAMERS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CEACA4C-58EB-7274-8245-A0CFE7943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2F0DDB16-ECE2-B0B1-740B-C9808D4F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1417638"/>
            <a:ext cx="11368642" cy="42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7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822" y="53753"/>
            <a:ext cx="10972800" cy="1143000"/>
          </a:xfrm>
        </p:spPr>
        <p:txBody>
          <a:bodyPr/>
          <a:lstStyle/>
          <a:p>
            <a:r>
              <a:rPr lang="nl-NL" dirty="0"/>
              <a:t>VANAF ENTREE</a:t>
            </a:r>
          </a:p>
        </p:txBody>
      </p:sp>
      <p:pic>
        <p:nvPicPr>
          <p:cNvPr id="9218" name="Picture 2" descr="C:\Users\gebruiker\Downloads\DO visuals def\21-411-visual 1 vanaf entre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25" y="1052736"/>
            <a:ext cx="9832225" cy="553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2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9656" y="0"/>
            <a:ext cx="5630416" cy="850106"/>
          </a:xfrm>
        </p:spPr>
        <p:txBody>
          <a:bodyPr/>
          <a:lstStyle/>
          <a:p>
            <a:r>
              <a:rPr lang="nl-NL" dirty="0"/>
              <a:t>VANAF PODIUM</a:t>
            </a:r>
          </a:p>
        </p:txBody>
      </p:sp>
      <p:pic>
        <p:nvPicPr>
          <p:cNvPr id="17410" name="Picture 2" descr="C:\Users\gebruiker\Downloads\DO visuals def\21-411-visual 2 vanaf podiu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56" y="980728"/>
            <a:ext cx="10029318" cy="56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7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-99392"/>
            <a:ext cx="10526960" cy="1517030"/>
          </a:xfrm>
        </p:spPr>
        <p:txBody>
          <a:bodyPr/>
          <a:lstStyle/>
          <a:p>
            <a:r>
              <a:rPr lang="nl-NL" dirty="0"/>
              <a:t>VANAF BAR</a:t>
            </a:r>
          </a:p>
        </p:txBody>
      </p:sp>
      <p:pic>
        <p:nvPicPr>
          <p:cNvPr id="11266" name="Picture 2" descr="C:\Users\gebruiker\Downloads\DO visuals def\21-411-visual 3 vanaf ba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1" y="1042885"/>
            <a:ext cx="9849737" cy="554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5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887000" cy="1417638"/>
          </a:xfrm>
        </p:spPr>
        <p:txBody>
          <a:bodyPr/>
          <a:lstStyle/>
          <a:p>
            <a:r>
              <a:rPr lang="nl-NL" dirty="0"/>
              <a:t>VANAF GALERIJ</a:t>
            </a:r>
          </a:p>
        </p:txBody>
      </p:sp>
      <p:pic>
        <p:nvPicPr>
          <p:cNvPr id="12290" name="Picture 2" descr="C:\Users\gebruiker\Downloads\DO visuals def\21-411-visual 4 vanaf galerij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08" y="1052736"/>
            <a:ext cx="9583696" cy="539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00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59008" cy="1301006"/>
          </a:xfrm>
        </p:spPr>
        <p:txBody>
          <a:bodyPr/>
          <a:lstStyle/>
          <a:p>
            <a:r>
              <a:rPr lang="nl-NL" dirty="0"/>
              <a:t>VANAF TRAP</a:t>
            </a:r>
          </a:p>
        </p:txBody>
      </p:sp>
      <p:pic>
        <p:nvPicPr>
          <p:cNvPr id="14338" name="Picture 2" descr="C:\Users\gebruiker\Downloads\DO visuals def\21-411-visual 5 vanaf trap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58" y="1068115"/>
            <a:ext cx="9804883" cy="551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875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814992" cy="1417638"/>
          </a:xfrm>
        </p:spPr>
        <p:txBody>
          <a:bodyPr/>
          <a:lstStyle/>
          <a:p>
            <a:r>
              <a:rPr lang="nl-NL" dirty="0"/>
              <a:t>SLAAPKAMER 1</a:t>
            </a:r>
          </a:p>
        </p:txBody>
      </p:sp>
      <p:pic>
        <p:nvPicPr>
          <p:cNvPr id="15362" name="Picture 2" descr="C:\Users\gebruiker\Downloads\DO visuals def\21-411-visual 6 hotelkamer 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22" y="1052736"/>
            <a:ext cx="9887730" cy="55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8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-99392"/>
            <a:ext cx="11031016" cy="1517030"/>
          </a:xfrm>
        </p:spPr>
        <p:txBody>
          <a:bodyPr/>
          <a:lstStyle/>
          <a:p>
            <a:r>
              <a:rPr lang="nl-NL" dirty="0"/>
              <a:t>SLAAPKAMER 2-3-4</a:t>
            </a:r>
          </a:p>
        </p:txBody>
      </p:sp>
      <p:pic>
        <p:nvPicPr>
          <p:cNvPr id="16386" name="Picture 2" descr="C:\Users\gebruiker\Downloads\DO visuals def\21-411-visual 7 hotelkamer 2-3-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949994"/>
            <a:ext cx="9911732" cy="55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7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EFE6149-EDCA-C076-995E-18BD719F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76F109B-A7F6-5A2F-BFDB-3ED7E319D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Afbeeldingsresultaat voor rk kerk rekken&quot;">
            <a:extLst>
              <a:ext uri="{FF2B5EF4-FFF2-40B4-BE49-F238E27FC236}">
                <a16:creationId xmlns:a16="http://schemas.microsoft.com/office/drawing/2014/main" xmlns="" id="{427D4FA5-F13E-D297-5954-06C5B561AA8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88640"/>
            <a:ext cx="10972800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00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F0083F-8791-D2D2-873B-2FF2D1CB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HUIDIG INTERIEUR</a:t>
            </a:r>
          </a:p>
        </p:txBody>
      </p:sp>
      <p:pic>
        <p:nvPicPr>
          <p:cNvPr id="4" name="Tijdelijke aanduiding voor inhoud 3" descr="Afbeelding met overdekt, muur, Heilige locaties, kathedraal&#10;&#10;Automatisch gegenereerde beschrijving">
            <a:extLst>
              <a:ext uri="{FF2B5EF4-FFF2-40B4-BE49-F238E27FC236}">
                <a16:creationId xmlns:a16="http://schemas.microsoft.com/office/drawing/2014/main" xmlns="" id="{A7858669-82FB-9740-7B90-934494AC5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224897"/>
            <a:ext cx="8208912" cy="53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7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E2F44F-5ADE-524B-4F1A-43AC35ED2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VANAF KOOR</a:t>
            </a:r>
          </a:p>
        </p:txBody>
      </p:sp>
      <p:pic>
        <p:nvPicPr>
          <p:cNvPr id="4" name="Tijdelijke aanduiding voor inhoud 3" descr="Afbeelding met overdekt, Heilige locaties, kaars, gebouw&#10;&#10;Automatisch gegenereerde beschrijving">
            <a:extLst>
              <a:ext uri="{FF2B5EF4-FFF2-40B4-BE49-F238E27FC236}">
                <a16:creationId xmlns:a16="http://schemas.microsoft.com/office/drawing/2014/main" xmlns="" id="{F030FA3A-5F67-5A39-CCF7-BA5598B29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632" y="1340768"/>
            <a:ext cx="597666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6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7473DCC-930A-5DE0-2824-F625AA81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VANAF ALTAAR</a:t>
            </a:r>
          </a:p>
        </p:txBody>
      </p:sp>
      <p:pic>
        <p:nvPicPr>
          <p:cNvPr id="4" name="Tijdelijke aanduiding voor inhoud 3" descr="Afbeelding met gebouw, trappen, deur, hout&#10;&#10;Automatisch gegenereerde beschrijving">
            <a:extLst>
              <a:ext uri="{FF2B5EF4-FFF2-40B4-BE49-F238E27FC236}">
                <a16:creationId xmlns:a16="http://schemas.microsoft.com/office/drawing/2014/main" xmlns="" id="{48476E3D-99ED-2ACE-787B-C9B9B35A5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688" y="1340768"/>
            <a:ext cx="547260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C7BC557-74AA-BD66-BEA7-42EF296B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MIDDENPAD</a:t>
            </a:r>
          </a:p>
        </p:txBody>
      </p:sp>
      <p:pic>
        <p:nvPicPr>
          <p:cNvPr id="4" name="Tijdelijke aanduiding voor inhoud 3" descr="Afbeelding met kerk, schermopname, meubels, gang&#10;&#10;Automatisch gegenereerde beschrijving">
            <a:extLst>
              <a:ext uri="{FF2B5EF4-FFF2-40B4-BE49-F238E27FC236}">
                <a16:creationId xmlns:a16="http://schemas.microsoft.com/office/drawing/2014/main" xmlns="" id="{E8AABF24-F4F8-A4E4-6076-31B21FE93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608" y="1417638"/>
            <a:ext cx="7056784" cy="497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9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56AD6A-0126-9704-22F0-BC6F72AA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MOZAIEK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A8B78A95-1A62-C6AA-A119-BA46BE714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672" y="1556792"/>
            <a:ext cx="5976664" cy="455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0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F18A5A-B0C9-167D-6B37-443F1AA37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 DE VERBOUWING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EED9E7A-706B-52CF-4654-77973A8EB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                                       DIT VOORJAAR?</a:t>
            </a:r>
          </a:p>
        </p:txBody>
      </p:sp>
    </p:spTree>
    <p:extLst>
      <p:ext uri="{BB962C8B-B14F-4D97-AF65-F5344CB8AC3E}">
        <p14:creationId xmlns:p14="http://schemas.microsoft.com/office/powerpoint/2010/main" val="979475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77759B-FE58-6340-6236-CD8D5631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BEGANE GROND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D069B553-ADFE-0921-B62B-B381CE864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464" y="1196752"/>
            <a:ext cx="10088016" cy="55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510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46</Words>
  <Application>Microsoft Office PowerPoint</Application>
  <PresentationFormat>Aangepast</PresentationFormat>
  <Paragraphs>21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Kantoorthema</vt:lpstr>
      <vt:lpstr>HERINRICHTING KERK OP ‘T KIP</vt:lpstr>
      <vt:lpstr>PowerPoint-presentatie</vt:lpstr>
      <vt:lpstr>HUIDIG INTERIEUR</vt:lpstr>
      <vt:lpstr>VANAF KOOR</vt:lpstr>
      <vt:lpstr>VANAF ALTAAR</vt:lpstr>
      <vt:lpstr>MIDDENPAD</vt:lpstr>
      <vt:lpstr>MOZAIEK</vt:lpstr>
      <vt:lpstr>NA DE VERBOUWING</vt:lpstr>
      <vt:lpstr>BEGANE GROND</vt:lpstr>
      <vt:lpstr>VERDIEPING</vt:lpstr>
      <vt:lpstr>INDELING SLAAPKAMERS</vt:lpstr>
      <vt:lpstr>VANAF ENTREE</vt:lpstr>
      <vt:lpstr>VANAF PODIUM</vt:lpstr>
      <vt:lpstr>VANAF BAR</vt:lpstr>
      <vt:lpstr>VANAF GALERIJ</vt:lpstr>
      <vt:lpstr>VANAF TRAP</vt:lpstr>
      <vt:lpstr>SLAAPKAMER 1</vt:lpstr>
      <vt:lpstr>SLAAPKAMER 2-3-4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HERINRICHTING KERK OP ‘T KIP</dc:title>
  <dc:creator>toon tankink</dc:creator>
  <cp:lastModifiedBy>toon tankink</cp:lastModifiedBy>
  <cp:revision>12</cp:revision>
  <dcterms:created xsi:type="dcterms:W3CDTF">2023-10-02T08:21:21Z</dcterms:created>
  <dcterms:modified xsi:type="dcterms:W3CDTF">2024-03-05T18:11:49Z</dcterms:modified>
</cp:coreProperties>
</file>